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91E1-6F67-C9E7-A036-9F4203B53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4036E-C606-A99F-A58A-810532932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B33AF-1506-A81D-C8CA-1CB6113E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15E0-3E43-E6F5-784F-DAC29ABA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0D6D-C543-EB6A-BAD2-C58F9AAE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84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BAB5-B397-A83D-F346-B30291F6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3F2ED-D55D-B3FC-6737-354D17127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E0365-AE60-60F3-9177-41368ED1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4510-B5D1-FAF8-8798-1D2D6619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CB250-C51C-3063-DE75-86A22D73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70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CE08B-F463-69D4-71B5-0ED605526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E9475-1EBF-15E6-355F-C91A9D1E5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A40D5-B0FF-0FD5-D431-BF0DFE7D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DDF73-4286-6A19-F2C5-29449DE6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464E4-D354-60DF-FF33-5D5A3B95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7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141F-82A7-38EC-5B11-8116FC480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57F99-C572-F470-5838-58145550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C21B-38B5-4756-DBF9-04104AD5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EFDF2-961D-A947-10E3-0CA87896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00B15-40F6-AF26-D345-134DE489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930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CC93-5379-E993-5C39-A312AF68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762C4-FA0A-8D8F-B3F2-DA4FBC00F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69D55-C2DF-B0FD-4654-6D98A0F3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1C24-E5AD-02B5-5B35-E03F9FD3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E6EBB-B016-5406-462F-598D4B59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35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6348-EDE4-3FC8-5DB8-5F041185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5424-44E8-A2F3-6165-5AAD3259E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E8670-D197-2CCC-2862-8B9C692D5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89158-9DE2-BFA7-72F8-F7F2726E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692E7-2F47-8016-5136-17A9B1FD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3E083-0F80-B344-C817-8DAD0D7B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80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0CCA-2B1D-CA51-6E87-2E63FE0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9DA11-C0EB-B946-C40C-6981C0BE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8F229-028F-2539-38D5-E0936ED2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D90E6-2DB4-46E6-2A2D-AEF53255A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2511D-C32F-3A50-7EB7-53EA35D14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AF932-314F-C587-5F47-C687E89D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59088-D693-737A-981E-A0229BD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7B9F0-28F6-1074-C0AB-72B692D6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45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02E9-B686-3B7D-F878-D0FF6E16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438EF-0AD8-6433-27CB-F5BF4BE2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C8BB4-0D52-3C55-7FDE-D5B3D5F9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FD736-E732-C1E8-445F-1230792B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55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7184D-EAE0-A973-CE21-86D008AA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18828-A7CA-2759-8F6D-02A4384A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687DA-C1FA-9D88-89B5-AE76A3AB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40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2E59-1A5E-D9DC-D754-232BB901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39A54-BDEC-6CE4-255F-B2E2ED23E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586BB-3BD2-7096-9719-5574BBE91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03E9-69A5-7EA2-F794-C8D6EE7D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DAB31-E196-6F2E-5D1C-7B360280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9E2EE-2459-7B80-7331-F2DFC4B4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692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EECCD-FA54-8828-7D55-60699F2BA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574AC-6958-817B-AF2D-8212F376D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E755C-FFF2-373D-D9B4-B9E7E03A6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9DBB0-A4D2-A4D6-1046-5FEED492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19631-ECA6-FAF0-9D47-BF768D16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9949E-D3EA-D162-95C5-1EEB57EB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28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B5E13-F943-EE54-5E99-7A10F24A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6DA6A-FCB8-D5F4-07A0-C9943F6F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97548-024E-42DA-24FC-B3722DB6D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D8492-3D8E-4693-92C7-3F4B18B80BE3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C917-7382-EE29-097B-DE41B7AE5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3F2F-31DE-9F26-3EB4-E299B2DFF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267452-A11D-44A8-A72C-CF2150A46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88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trees and hills&#10;&#10;Description automatically generated">
            <a:extLst>
              <a:ext uri="{FF2B5EF4-FFF2-40B4-BE49-F238E27FC236}">
                <a16:creationId xmlns:a16="http://schemas.microsoft.com/office/drawing/2014/main" id="{3F2B5F96-EF15-6A92-0E1A-6F85A0957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street light">
            <a:extLst>
              <a:ext uri="{FF2B5EF4-FFF2-40B4-BE49-F238E27FC236}">
                <a16:creationId xmlns:a16="http://schemas.microsoft.com/office/drawing/2014/main" id="{C8A5C313-CA45-3759-CBB1-7EBA2508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E8AEE-E06A-008E-4E9A-34A98C73DC40}"/>
              </a:ext>
            </a:extLst>
          </p:cNvPr>
          <p:cNvSpPr txBox="1"/>
          <p:nvPr/>
        </p:nvSpPr>
        <p:spPr>
          <a:xfrm>
            <a:off x="6446520" y="667512"/>
            <a:ext cx="5129784" cy="377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Matthew 21:5 (NLT)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“Tell the people of Jerusalem, ‘Look, your King is coming to you. He is humble, riding on a donkey— riding on a donkey’s colt.’ ” </a:t>
            </a:r>
          </a:p>
          <a:p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0DA979-AA41-F472-77CE-3CDD516C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" y="667512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8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street light">
            <a:extLst>
              <a:ext uri="{FF2B5EF4-FFF2-40B4-BE49-F238E27FC236}">
                <a16:creationId xmlns:a16="http://schemas.microsoft.com/office/drawing/2014/main" id="{C8A5C313-CA45-3759-CBB1-7EBA2508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E8AEE-E06A-008E-4E9A-34A98C73DC40}"/>
              </a:ext>
            </a:extLst>
          </p:cNvPr>
          <p:cNvSpPr txBox="1"/>
          <p:nvPr/>
        </p:nvSpPr>
        <p:spPr>
          <a:xfrm>
            <a:off x="6455664" y="512064"/>
            <a:ext cx="5129784" cy="4413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Zechariah 9:9 (NKJV)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“Rejoice greatly, O daughter of Zion! Shout, O daughter of Jerusalem! Behold, your King is coming to you;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He is just and having salvation,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 Lowly and riding on a donkey, A colt, the foal of a donkey. </a:t>
            </a:r>
          </a:p>
          <a:p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0DA979-AA41-F472-77CE-3CDD516C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" y="667512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street light">
            <a:extLst>
              <a:ext uri="{FF2B5EF4-FFF2-40B4-BE49-F238E27FC236}">
                <a16:creationId xmlns:a16="http://schemas.microsoft.com/office/drawing/2014/main" id="{C8A5C313-CA45-3759-CBB1-7EBA2508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E8AEE-E06A-008E-4E9A-34A98C73DC40}"/>
              </a:ext>
            </a:extLst>
          </p:cNvPr>
          <p:cNvSpPr txBox="1"/>
          <p:nvPr/>
        </p:nvSpPr>
        <p:spPr>
          <a:xfrm>
            <a:off x="7059168" y="1005839"/>
            <a:ext cx="4754880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Salvation is a moment in time, but his Kingship is for eternity.</a:t>
            </a:r>
          </a:p>
          <a:p>
            <a:endParaRPr lang="en-AU" dirty="0"/>
          </a:p>
        </p:txBody>
      </p:sp>
      <p:pic>
        <p:nvPicPr>
          <p:cNvPr id="2050" name="Picture 2" descr="What Does it Mean That God Is the King of Glory?">
            <a:extLst>
              <a:ext uri="{FF2B5EF4-FFF2-40B4-BE49-F238E27FC236}">
                <a16:creationId xmlns:a16="http://schemas.microsoft.com/office/drawing/2014/main" id="{0BFA2F9F-C552-63B8-3EC8-6ABB9576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7" y="567573"/>
            <a:ext cx="6771773" cy="35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8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street light">
            <a:extLst>
              <a:ext uri="{FF2B5EF4-FFF2-40B4-BE49-F238E27FC236}">
                <a16:creationId xmlns:a16="http://schemas.microsoft.com/office/drawing/2014/main" id="{C8A5C313-CA45-3759-CBB1-7EBA2508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E8AEE-E06A-008E-4E9A-34A98C73DC40}"/>
              </a:ext>
            </a:extLst>
          </p:cNvPr>
          <p:cNvSpPr txBox="1"/>
          <p:nvPr/>
        </p:nvSpPr>
        <p:spPr>
          <a:xfrm>
            <a:off x="566928" y="228600"/>
            <a:ext cx="680313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Aft>
                <a:spcPts val="60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Denying His Kingship:</a:t>
            </a:r>
          </a:p>
          <a:p>
            <a:pPr marL="342900" marR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making Him less than he really is</a:t>
            </a:r>
          </a:p>
          <a:p>
            <a:pPr marL="342900" marR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not recognizing his authority to rule</a:t>
            </a:r>
          </a:p>
          <a:p>
            <a:pPr marL="342900" marR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ndignant when one’s status is threatened</a:t>
            </a:r>
          </a:p>
          <a:p>
            <a:pPr marL="342900" marR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wanting to follow one’s own agenda</a:t>
            </a:r>
          </a:p>
          <a:p>
            <a:pPr marL="342900" marR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being influenced by peer pressure</a:t>
            </a:r>
          </a:p>
          <a:p>
            <a:pPr marL="342900" marR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disappointed because of wrong expectations</a:t>
            </a:r>
          </a:p>
          <a:p>
            <a:pPr marL="342900" marR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fear of the authorities over us</a:t>
            </a:r>
          </a:p>
          <a:p>
            <a:pPr marL="342900" marR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preferring someone else’s rule in our lives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making Him an object of ridicule, scorn, and abuse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CA4A50B-55AB-A4EB-9E10-7867FB2A0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3" r="18991"/>
          <a:stretch/>
        </p:blipFill>
        <p:spPr bwMode="auto">
          <a:xfrm>
            <a:off x="7440292" y="394249"/>
            <a:ext cx="4555822" cy="41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street light">
            <a:extLst>
              <a:ext uri="{FF2B5EF4-FFF2-40B4-BE49-F238E27FC236}">
                <a16:creationId xmlns:a16="http://schemas.microsoft.com/office/drawing/2014/main" id="{C8A5C313-CA45-3759-CBB1-7EBA2508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00" name="Picture 4" descr="King Charles Ignores Protestors Holding 'Not My King' Signs at Outing">
            <a:extLst>
              <a:ext uri="{FF2B5EF4-FFF2-40B4-BE49-F238E27FC236}">
                <a16:creationId xmlns:a16="http://schemas.microsoft.com/office/drawing/2014/main" id="{40575631-CB2D-04AA-7F64-3E4389826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/>
          <a:stretch/>
        </p:blipFill>
        <p:spPr bwMode="auto">
          <a:xfrm>
            <a:off x="484523" y="249464"/>
            <a:ext cx="5489558" cy="43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ng Charles can't ignore 'Not My King' protestors, experts say: 'The crown  has been dented and tarnished' | Fox News">
            <a:extLst>
              <a:ext uri="{FF2B5EF4-FFF2-40B4-BE49-F238E27FC236}">
                <a16:creationId xmlns:a16="http://schemas.microsoft.com/office/drawing/2014/main" id="{E8FAEDB2-8025-3583-AEA6-E86077B6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20" y="808264"/>
            <a:ext cx="5820230" cy="32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9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street light">
            <a:extLst>
              <a:ext uri="{FF2B5EF4-FFF2-40B4-BE49-F238E27FC236}">
                <a16:creationId xmlns:a16="http://schemas.microsoft.com/office/drawing/2014/main" id="{C8A5C313-CA45-3759-CBB1-7EBA2508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E8AEE-E06A-008E-4E9A-34A98C73DC40}"/>
              </a:ext>
            </a:extLst>
          </p:cNvPr>
          <p:cNvSpPr txBox="1"/>
          <p:nvPr/>
        </p:nvSpPr>
        <p:spPr>
          <a:xfrm>
            <a:off x="7788727" y="234805"/>
            <a:ext cx="3836561" cy="490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Matthew 21:5 (NLT)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“Tell the people of Jerusalem, ‘Look, your King is coming to you. He is humble, riding on a donkey— riding on a donkey’s colt.’ ” </a:t>
            </a:r>
          </a:p>
          <a:p>
            <a:endParaRPr lang="en-AU" dirty="0"/>
          </a:p>
        </p:txBody>
      </p:sp>
      <p:pic>
        <p:nvPicPr>
          <p:cNvPr id="5122" name="Picture 2" descr="A Coming King - Zeteo 3:16">
            <a:extLst>
              <a:ext uri="{FF2B5EF4-FFF2-40B4-BE49-F238E27FC236}">
                <a16:creationId xmlns:a16="http://schemas.microsoft.com/office/drawing/2014/main" id="{47FD3F5F-564A-2CA7-3BB5-FA811FFB9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2"/>
          <a:stretch/>
        </p:blipFill>
        <p:spPr bwMode="auto">
          <a:xfrm>
            <a:off x="268743" y="578890"/>
            <a:ext cx="7364866" cy="35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3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207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Tweedie</dc:creator>
  <cp:lastModifiedBy>Glenn Tweedie</cp:lastModifiedBy>
  <cp:revision>8</cp:revision>
  <dcterms:created xsi:type="dcterms:W3CDTF">2024-03-08T02:36:58Z</dcterms:created>
  <dcterms:modified xsi:type="dcterms:W3CDTF">2024-03-08T03:42:15Z</dcterms:modified>
</cp:coreProperties>
</file>